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610B0-5D34-454B-85E0-25CE3D94628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318303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610B0-5D34-454B-85E0-25CE3D94628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856226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610B0-5D34-454B-85E0-25CE3D94628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354799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610B0-5D34-454B-85E0-25CE3D94628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1238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610B0-5D34-454B-85E0-25CE3D946287}"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81432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610B0-5D34-454B-85E0-25CE3D94628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343501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610B0-5D34-454B-85E0-25CE3D946287}"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243736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610B0-5D34-454B-85E0-25CE3D946287}"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84743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610B0-5D34-454B-85E0-25CE3D946287}"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36931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610B0-5D34-454B-85E0-25CE3D94628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16696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610B0-5D34-454B-85E0-25CE3D946287}"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733EC-51A7-4CA7-83FD-DD6345502111}" type="slidenum">
              <a:rPr lang="en-US" smtClean="0"/>
              <a:t>‹#›</a:t>
            </a:fld>
            <a:endParaRPr lang="en-US"/>
          </a:p>
        </p:txBody>
      </p:sp>
    </p:spTree>
    <p:extLst>
      <p:ext uri="{BB962C8B-B14F-4D97-AF65-F5344CB8AC3E}">
        <p14:creationId xmlns:p14="http://schemas.microsoft.com/office/powerpoint/2010/main" val="163929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610B0-5D34-454B-85E0-25CE3D946287}"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733EC-51A7-4CA7-83FD-DD6345502111}" type="slidenum">
              <a:rPr lang="en-US" smtClean="0"/>
              <a:t>‹#›</a:t>
            </a:fld>
            <a:endParaRPr lang="en-US"/>
          </a:p>
        </p:txBody>
      </p:sp>
    </p:spTree>
    <p:extLst>
      <p:ext uri="{BB962C8B-B14F-4D97-AF65-F5344CB8AC3E}">
        <p14:creationId xmlns:p14="http://schemas.microsoft.com/office/powerpoint/2010/main" val="171755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Prevention of Anti-Women Practices (Criminal Law Amendment) Act, 2011</a:t>
            </a:r>
            <a:endParaRPr lang="en-US" dirty="0"/>
          </a:p>
        </p:txBody>
      </p:sp>
      <p:sp>
        <p:nvSpPr>
          <p:cNvPr id="3" name="Subtitle 2"/>
          <p:cNvSpPr>
            <a:spLocks noGrp="1"/>
          </p:cNvSpPr>
          <p:nvPr>
            <p:ph type="subTitle" idx="1"/>
          </p:nvPr>
        </p:nvSpPr>
        <p:spPr/>
        <p:txBody>
          <a:bodyPr/>
          <a:lstStyle/>
          <a:p>
            <a:r>
              <a:rPr lang="en-US" dirty="0" smtClean="0"/>
              <a:t>Salient features</a:t>
            </a:r>
          </a:p>
          <a:p>
            <a:r>
              <a:rPr lang="en-US" dirty="0" smtClean="0"/>
              <a:t>An act to prohibit certain practices leading to exploitation and discrimination against womenfolk.</a:t>
            </a:r>
          </a:p>
          <a:p>
            <a:endParaRPr lang="en-US" dirty="0"/>
          </a:p>
        </p:txBody>
      </p:sp>
    </p:spTree>
    <p:extLst>
      <p:ext uri="{BB962C8B-B14F-4D97-AF65-F5344CB8AC3E}">
        <p14:creationId xmlns:p14="http://schemas.microsoft.com/office/powerpoint/2010/main" val="205006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Punishment for giving a female in marriage or otherwise in </a:t>
            </a:r>
            <a:r>
              <a:rPr lang="en-US" b="1" dirty="0" err="1" smtClean="0"/>
              <a:t>badla</a:t>
            </a:r>
            <a:r>
              <a:rPr lang="en-US" b="1" dirty="0" smtClean="0"/>
              <a:t>-e-</a:t>
            </a:r>
            <a:r>
              <a:rPr lang="en-US" b="1" dirty="0" err="1" smtClean="0"/>
              <a:t>sulh</a:t>
            </a:r>
            <a:r>
              <a:rPr lang="en-US" b="1" dirty="0" smtClean="0"/>
              <a:t>, </a:t>
            </a:r>
            <a:r>
              <a:rPr lang="en-US" b="1" dirty="0" err="1" smtClean="0"/>
              <a:t>wanni</a:t>
            </a:r>
            <a:r>
              <a:rPr lang="en-US" b="1" dirty="0" smtClean="0"/>
              <a:t> or </a:t>
            </a:r>
            <a:r>
              <a:rPr lang="en-US" b="1" dirty="0" err="1" smtClean="0"/>
              <a:t>swara</a:t>
            </a:r>
            <a:endParaRPr lang="en-US" b="1" dirty="0"/>
          </a:p>
        </p:txBody>
      </p:sp>
      <p:sp>
        <p:nvSpPr>
          <p:cNvPr id="3" name="Content Placeholder 2"/>
          <p:cNvSpPr>
            <a:spLocks noGrp="1"/>
          </p:cNvSpPr>
          <p:nvPr>
            <p:ph idx="1"/>
          </p:nvPr>
        </p:nvSpPr>
        <p:spPr/>
        <p:txBody>
          <a:bodyPr/>
          <a:lstStyle/>
          <a:p>
            <a:r>
              <a:rPr lang="en-US" dirty="0" smtClean="0"/>
              <a:t>Whoever gives a female in marriage or otherwise compels her to enter into marriage, as </a:t>
            </a:r>
            <a:r>
              <a:rPr lang="en-US" dirty="0" err="1" smtClean="0"/>
              <a:t>badlah</a:t>
            </a:r>
            <a:r>
              <a:rPr lang="en-US" dirty="0" smtClean="0"/>
              <a:t>-e-</a:t>
            </a:r>
            <a:r>
              <a:rPr lang="en-US" dirty="0" err="1" smtClean="0"/>
              <a:t>sulh</a:t>
            </a:r>
            <a:r>
              <a:rPr lang="en-US" dirty="0" smtClean="0"/>
              <a:t>, </a:t>
            </a:r>
            <a:r>
              <a:rPr lang="en-US" dirty="0" err="1" smtClean="0"/>
              <a:t>wanni</a:t>
            </a:r>
            <a:r>
              <a:rPr lang="en-US" dirty="0" smtClean="0"/>
              <a:t> or </a:t>
            </a:r>
            <a:r>
              <a:rPr lang="en-US" dirty="0" err="1" smtClean="0"/>
              <a:t>swara</a:t>
            </a:r>
            <a:r>
              <a:rPr lang="en-US" dirty="0" smtClean="0"/>
              <a:t> or any other custom or practice under any name, in consideration of settling a civil dispute or a criminal liability, shall be punished with imprisonment which may extend to seven years but shall not be less than three years and shall also be liable to fine of five hundred thousand rupees. </a:t>
            </a:r>
            <a:endParaRPr lang="en-US" dirty="0"/>
          </a:p>
        </p:txBody>
      </p:sp>
    </p:spTree>
    <p:extLst>
      <p:ext uri="{BB962C8B-B14F-4D97-AF65-F5344CB8AC3E}">
        <p14:creationId xmlns:p14="http://schemas.microsoft.com/office/powerpoint/2010/main" val="403953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Prohibition of depriving women from inheriting property</a:t>
            </a:r>
            <a:endParaRPr lang="en-US" b="1" dirty="0"/>
          </a:p>
        </p:txBody>
      </p:sp>
      <p:sp>
        <p:nvSpPr>
          <p:cNvPr id="3" name="Content Placeholder 2"/>
          <p:cNvSpPr>
            <a:spLocks noGrp="1"/>
          </p:cNvSpPr>
          <p:nvPr>
            <p:ph idx="1"/>
          </p:nvPr>
        </p:nvSpPr>
        <p:spPr/>
        <p:txBody>
          <a:bodyPr/>
          <a:lstStyle/>
          <a:p>
            <a:r>
              <a:rPr lang="en-US" dirty="0" smtClean="0"/>
              <a:t>Whoever by deceitful or illegal means deprives any woman from inheriting any moveable and immovable property at the time of opening of succession shall be punished with imprisonment which may extend to ten years but not less than five years or with a fine of one million rupees or both.</a:t>
            </a:r>
            <a:endParaRPr lang="en-US" dirty="0"/>
          </a:p>
        </p:txBody>
      </p:sp>
    </p:spTree>
    <p:extLst>
      <p:ext uri="{BB962C8B-B14F-4D97-AF65-F5344CB8AC3E}">
        <p14:creationId xmlns:p14="http://schemas.microsoft.com/office/powerpoint/2010/main" val="399051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Prohibition of forced marriage</a:t>
            </a:r>
            <a:endParaRPr lang="en-US" b="1" dirty="0"/>
          </a:p>
        </p:txBody>
      </p:sp>
      <p:sp>
        <p:nvSpPr>
          <p:cNvPr id="3" name="Content Placeholder 2"/>
          <p:cNvSpPr>
            <a:spLocks noGrp="1"/>
          </p:cNvSpPr>
          <p:nvPr>
            <p:ph idx="1"/>
          </p:nvPr>
        </p:nvSpPr>
        <p:spPr/>
        <p:txBody>
          <a:bodyPr/>
          <a:lstStyle/>
          <a:p>
            <a:r>
              <a:rPr lang="en-US" dirty="0" smtClean="0"/>
              <a:t>Whoever coerces or in any manner whatsoever compels a woman to enter into marriage shall be punished with imprisonment which may extend to ten years but not less than three years and shall also be liable to fine of five hundred thousand rupees.</a:t>
            </a:r>
            <a:endParaRPr lang="en-US" dirty="0"/>
          </a:p>
        </p:txBody>
      </p:sp>
    </p:spTree>
    <p:extLst>
      <p:ext uri="{BB962C8B-B14F-4D97-AF65-F5344CB8AC3E}">
        <p14:creationId xmlns:p14="http://schemas.microsoft.com/office/powerpoint/2010/main" val="297765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Prohibition of marriage with the Holy Quran</a:t>
            </a:r>
            <a:endParaRPr lang="en-US" b="1" dirty="0"/>
          </a:p>
        </p:txBody>
      </p:sp>
      <p:sp>
        <p:nvSpPr>
          <p:cNvPr id="3" name="Content Placeholder 2"/>
          <p:cNvSpPr>
            <a:spLocks noGrp="1"/>
          </p:cNvSpPr>
          <p:nvPr>
            <p:ph idx="1"/>
          </p:nvPr>
        </p:nvSpPr>
        <p:spPr/>
        <p:txBody>
          <a:bodyPr/>
          <a:lstStyle/>
          <a:p>
            <a:r>
              <a:rPr lang="en-US" dirty="0" smtClean="0"/>
              <a:t>Whoever compels or arranges or facilitates the marriage of a </a:t>
            </a:r>
            <a:r>
              <a:rPr lang="en-US" dirty="0" err="1" smtClean="0"/>
              <a:t>womn</a:t>
            </a:r>
            <a:r>
              <a:rPr lang="en-US" dirty="0" smtClean="0"/>
              <a:t> with the Holy Quran shall be punished with imprisonment which may extend to seven years but not less than three years and shall be liable to fine of five hundred thousand rupees.</a:t>
            </a:r>
          </a:p>
          <a:p>
            <a:r>
              <a:rPr lang="en-US" dirty="0" smtClean="0"/>
              <a:t>Oath by a woman on Holy Quran to remain un-married for the rest of her life or, not to claim her share of inheritance shall be deemed to be marriage with the Holy Quran.</a:t>
            </a:r>
            <a:endParaRPr lang="en-US" dirty="0"/>
          </a:p>
        </p:txBody>
      </p:sp>
    </p:spTree>
    <p:extLst>
      <p:ext uri="{BB962C8B-B14F-4D97-AF65-F5344CB8AC3E}">
        <p14:creationId xmlns:p14="http://schemas.microsoft.com/office/powerpoint/2010/main" val="3983325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312</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Prevention of Anti-Women Practices (Criminal Law Amendment) Act, 2011</vt:lpstr>
      <vt:lpstr>Punishment for giving a female in marriage or otherwise in badla-e-sulh, wanni or swara</vt:lpstr>
      <vt:lpstr>Prohibition of depriving women from inheriting property</vt:lpstr>
      <vt:lpstr>Prohibition of forced marriage</vt:lpstr>
      <vt:lpstr>Prohibition of marriage with the Holy Quran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Prevention of Anti-Women Practices (Criminal Law Amendment) Act, 2011</dc:title>
  <dc:creator>Abdul Rehman</dc:creator>
  <cp:lastModifiedBy>Abdul Rehman</cp:lastModifiedBy>
  <cp:revision>9</cp:revision>
  <dcterms:created xsi:type="dcterms:W3CDTF">2020-10-28T06:45:29Z</dcterms:created>
  <dcterms:modified xsi:type="dcterms:W3CDTF">2020-10-28T07:39:14Z</dcterms:modified>
</cp:coreProperties>
</file>